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FFD8-BC70-4F2D-B90D-653F228C944C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5A64-C997-4854-BE0F-A7AA14FE7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28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FFD8-BC70-4F2D-B90D-653F228C944C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5A64-C997-4854-BE0F-A7AA14FE7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64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FFD8-BC70-4F2D-B90D-653F228C944C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5A64-C997-4854-BE0F-A7AA14FE7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FFD8-BC70-4F2D-B90D-653F228C944C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5A64-C997-4854-BE0F-A7AA14FE7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86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FFD8-BC70-4F2D-B90D-653F228C944C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5A64-C997-4854-BE0F-A7AA14FE7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69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FFD8-BC70-4F2D-B90D-653F228C944C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5A64-C997-4854-BE0F-A7AA14FE7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80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FFD8-BC70-4F2D-B90D-653F228C944C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5A64-C997-4854-BE0F-A7AA14FE7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52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FFD8-BC70-4F2D-B90D-653F228C944C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5A64-C997-4854-BE0F-A7AA14FE7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00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FFD8-BC70-4F2D-B90D-653F228C944C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5A64-C997-4854-BE0F-A7AA14FE7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75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FFD8-BC70-4F2D-B90D-653F228C944C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5A64-C997-4854-BE0F-A7AA14FE7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76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FFD8-BC70-4F2D-B90D-653F228C944C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5A64-C997-4854-BE0F-A7AA14FE7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784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BFFD8-BC70-4F2D-B90D-653F228C944C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D5A64-C997-4854-BE0F-A7AA14FE7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879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koma\AppData\Local\Microsoft\Windows\Temporary Internet Files\Content.Outlook\WUFFT296\IMG_21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86763" y="477216"/>
            <a:ext cx="7086602" cy="5716529"/>
          </a:xfrm>
          <a:prstGeom prst="rect">
            <a:avLst/>
          </a:prstGeom>
          <a:noFill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685800"/>
            <a:ext cx="2514600" cy="21852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COAT OF ARMS </a:t>
            </a:r>
          </a:p>
          <a:p>
            <a:pPr algn="ctr"/>
            <a:r>
              <a:rPr lang="en-US" sz="3200" i="1" dirty="0" smtClean="0"/>
              <a:t>DUE</a:t>
            </a:r>
            <a:r>
              <a:rPr lang="en-US" sz="3200" i="1" smtClean="0"/>
              <a:t>: </a:t>
            </a:r>
            <a:br>
              <a:rPr lang="en-US" sz="3200" i="1" smtClean="0"/>
            </a:br>
            <a:r>
              <a:rPr lang="en-US" sz="3200" i="1" smtClean="0"/>
              <a:t>AUGUST 30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67245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koma\AppData\Local\Microsoft\Windows\Temporary Internet Files\Content.Outlook\WUFFT296\IMG_2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2871" y="529971"/>
            <a:ext cx="7162800" cy="549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94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koma\AppData\Local\Microsoft\Windows\Temporary Internet Files\Content.Outlook\WUFFT296\IMG_2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99312" y="490475"/>
            <a:ext cx="7245504" cy="543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39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koma\AppData\Local\Microsoft\Windows\Temporary Internet Files\Content.Outlook\WUFFT296\IMG_2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200" y="457200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11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555" y="-838199"/>
            <a:ext cx="5889510" cy="784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99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732533"/>
            <a:ext cx="5867400" cy="7819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34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5</Words>
  <Application>Microsoft Office PowerPoint</Application>
  <PresentationFormat>On-screen Show (4:3)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Allegheny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Koma, Susan</dc:creator>
  <cp:lastModifiedBy>Goodman, Dawn</cp:lastModifiedBy>
  <cp:revision>6</cp:revision>
  <dcterms:created xsi:type="dcterms:W3CDTF">2017-08-30T18:48:49Z</dcterms:created>
  <dcterms:modified xsi:type="dcterms:W3CDTF">2019-08-23T19:51:43Z</dcterms:modified>
</cp:coreProperties>
</file>